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8" r:id="rId2"/>
    <p:sldMasterId id="2147483688" r:id="rId3"/>
    <p:sldMasterId id="2147483693" r:id="rId4"/>
    <p:sldMasterId id="2147483718" r:id="rId5"/>
  </p:sldMasterIdLst>
  <p:notesMasterIdLst>
    <p:notesMasterId r:id="rId16"/>
  </p:notesMasterIdLst>
  <p:sldIdLst>
    <p:sldId id="256" r:id="rId6"/>
    <p:sldId id="271" r:id="rId7"/>
    <p:sldId id="269" r:id="rId8"/>
    <p:sldId id="261" r:id="rId9"/>
    <p:sldId id="264" r:id="rId10"/>
    <p:sldId id="262" r:id="rId11"/>
    <p:sldId id="263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98A13C5-16CF-427B-8193-58664002F650}">
          <p14:sldIdLst>
            <p14:sldId id="256"/>
          </p14:sldIdLst>
        </p14:section>
        <p14:section name="Zusammenfassungsabschnitt" id="{9889A290-07BF-4C97-A4AF-779AC72ED379}">
          <p14:sldIdLst>
            <p14:sldId id="271"/>
            <p14:sldId id="269"/>
          </p14:sldIdLst>
        </p14:section>
        <p14:section name="Arbeitsgrundlage" id="{A7F3360F-8D75-4B6C-9962-035B7A708391}">
          <p14:sldIdLst>
            <p14:sldId id="261"/>
          </p14:sldIdLst>
        </p14:section>
        <p14:section name="Aufbau" id="{A47B994D-020C-4AD1-898C-52403939D17A}">
          <p14:sldIdLst>
            <p14:sldId id="264"/>
            <p14:sldId id="262"/>
            <p14:sldId id="263"/>
          </p14:sldIdLst>
        </p14:section>
        <p14:section name="Programmierung" id="{D3707C78-D9FF-43D1-A9EF-07B38CE9B5F7}">
          <p14:sldIdLst>
            <p14:sldId id="265"/>
          </p14:sldIdLst>
        </p14:section>
        <p14:section name="Aufgetretene Probleme" id="{CA5A20D0-FEFC-4680-8D43-85EF887E345A}">
          <p14:sldIdLst>
            <p14:sldId id="266"/>
          </p14:sldIdLst>
        </p14:section>
        <p14:section name="Funktionsvorführung" id="{FCF18AB9-C6E1-4123-A14D-B3F613C7E5ED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67" userDrawn="1">
          <p15:clr>
            <a:srgbClr val="A4A3A4"/>
          </p15:clr>
        </p15:guide>
        <p15:guide id="4" orient="horz" pos="229" userDrawn="1">
          <p15:clr>
            <a:srgbClr val="A4A3A4"/>
          </p15:clr>
        </p15:guide>
        <p15:guide id="5" orient="horz" pos="680" userDrawn="1">
          <p15:clr>
            <a:srgbClr val="A4A3A4"/>
          </p15:clr>
        </p15:guide>
        <p15:guide id="6" orient="horz" pos="914" userDrawn="1">
          <p15:clr>
            <a:srgbClr val="A4A3A4"/>
          </p15:clr>
        </p15:guide>
        <p15:guide id="7" orient="horz" pos="4121" userDrawn="1">
          <p15:clr>
            <a:srgbClr val="A4A3A4"/>
          </p15:clr>
        </p15:guide>
        <p15:guide id="8" orient="horz" pos="945" userDrawn="1">
          <p15:clr>
            <a:srgbClr val="A4A3A4"/>
          </p15:clr>
        </p15:guide>
        <p15:guide id="9" pos="452" userDrawn="1">
          <p15:clr>
            <a:srgbClr val="A4A3A4"/>
          </p15:clr>
        </p15:guide>
        <p15:guide id="10" pos="7231" userDrawn="1">
          <p15:clr>
            <a:srgbClr val="A4A3A4"/>
          </p15:clr>
        </p15:guide>
        <p15:guide id="11" pos="3932" userDrawn="1">
          <p15:clr>
            <a:srgbClr val="A4A3A4"/>
          </p15:clr>
        </p15:guide>
        <p15:guide id="12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6840" autoAdjust="0"/>
  </p:normalViewPr>
  <p:slideViewPr>
    <p:cSldViewPr snapToGrid="0" showGuides="1">
      <p:cViewPr varScale="1">
        <p:scale>
          <a:sx n="81" d="100"/>
          <a:sy n="81" d="100"/>
        </p:scale>
        <p:origin x="749" y="62"/>
      </p:cViewPr>
      <p:guideLst>
        <p:guide orient="horz" pos="2160"/>
        <p:guide pos="3840"/>
        <p:guide orient="horz" pos="3867"/>
        <p:guide orient="horz" pos="229"/>
        <p:guide orient="horz" pos="680"/>
        <p:guide orient="horz" pos="914"/>
        <p:guide orient="horz" pos="4121"/>
        <p:guide orient="horz" pos="945"/>
        <p:guide pos="452"/>
        <p:guide pos="7231"/>
        <p:guide pos="3932"/>
        <p:guide pos="37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B6593-098D-4382-9647-35487FA190B4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3A5D1-80BE-4AF1-A18B-8D2CA75BFDA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65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002" y="4845080"/>
            <a:ext cx="10271997" cy="12906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000" y="6206400"/>
            <a:ext cx="2030400" cy="360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900" b="1" cap="all" spc="90" baseline="0"/>
            </a:lvl1pPr>
          </a:lstStyle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399" y="6205104"/>
            <a:ext cx="7200000" cy="36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ABD0A9EC-9FD7-4222-9E83-3F5E6A446F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000" y="1144800"/>
            <a:ext cx="10272000" cy="3510000"/>
          </a:xfrm>
        </p:spPr>
        <p:txBody>
          <a:bodyPr anchor="ctr" anchorCtr="0"/>
          <a:lstStyle>
            <a:lvl1pPr algn="ctr">
              <a:defRPr sz="1400" b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6AC28FB-499D-1849-BB5A-4F591E32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434598"/>
            <a:ext cx="2518560" cy="336243"/>
          </a:xfrm>
          <a:prstGeom prst="rect">
            <a:avLst/>
          </a:prstGeom>
        </p:spPr>
      </p:pic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F2D1C116-76C7-2248-9B28-093803C439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295" y="1497600"/>
            <a:ext cx="864000" cy="2804400"/>
          </a:xfrm>
          <a:solidFill>
            <a:schemeClr val="accent2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357D0EB7-C39F-6D4A-A3C7-303DC7C8CC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27705" y="1497600"/>
            <a:ext cx="864000" cy="2804400"/>
          </a:xfrm>
          <a:solidFill>
            <a:schemeClr val="accent2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266145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0AFB43-4D8B-DB47-8F90-D120B798617A}"/>
              </a:ext>
            </a:extLst>
          </p:cNvPr>
          <p:cNvGrpSpPr/>
          <p:nvPr userDrawn="1"/>
        </p:nvGrpSpPr>
        <p:grpSpPr>
          <a:xfrm>
            <a:off x="1975200" y="1069975"/>
            <a:ext cx="8243887" cy="5788025"/>
            <a:chOff x="455613" y="533400"/>
            <a:chExt cx="8243887" cy="5788025"/>
          </a:xfrm>
          <a:solidFill>
            <a:schemeClr val="accent5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6734F59-8635-D44A-BA87-6B7074A8E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3" y="533400"/>
              <a:ext cx="3340100" cy="5788025"/>
            </a:xfrm>
            <a:custGeom>
              <a:avLst/>
              <a:gdLst>
                <a:gd name="T0" fmla="*/ 0 w 3503"/>
                <a:gd name="T1" fmla="*/ 470 h 6066"/>
                <a:gd name="T2" fmla="*/ 0 w 3503"/>
                <a:gd name="T3" fmla="*/ 470 h 6066"/>
                <a:gd name="T4" fmla="*/ 1189 w 3503"/>
                <a:gd name="T5" fmla="*/ 6066 h 6066"/>
                <a:gd name="T6" fmla="*/ 3503 w 3503"/>
                <a:gd name="T7" fmla="*/ 6066 h 6066"/>
                <a:gd name="T8" fmla="*/ 2214 w 3503"/>
                <a:gd name="T9" fmla="*/ 0 h 6066"/>
                <a:gd name="T10" fmla="*/ 0 w 3503"/>
                <a:gd name="T11" fmla="*/ 47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3" h="6066">
                  <a:moveTo>
                    <a:pt x="0" y="470"/>
                  </a:moveTo>
                  <a:lnTo>
                    <a:pt x="0" y="470"/>
                  </a:lnTo>
                  <a:lnTo>
                    <a:pt x="1189" y="6066"/>
                  </a:lnTo>
                  <a:lnTo>
                    <a:pt x="3503" y="6066"/>
                  </a:lnTo>
                  <a:lnTo>
                    <a:pt x="2214" y="0"/>
                  </a:lnTo>
                  <a:lnTo>
                    <a:pt x="0" y="4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E062F0B-6D27-F54A-90C2-233991048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533400"/>
              <a:ext cx="3340100" cy="5788025"/>
            </a:xfrm>
            <a:custGeom>
              <a:avLst/>
              <a:gdLst>
                <a:gd name="T0" fmla="*/ 0 w 3504"/>
                <a:gd name="T1" fmla="*/ 470 h 6066"/>
                <a:gd name="T2" fmla="*/ 0 w 3504"/>
                <a:gd name="T3" fmla="*/ 470 h 6066"/>
                <a:gd name="T4" fmla="*/ 1190 w 3504"/>
                <a:gd name="T5" fmla="*/ 6066 h 6066"/>
                <a:gd name="T6" fmla="*/ 3504 w 3504"/>
                <a:gd name="T7" fmla="*/ 6066 h 6066"/>
                <a:gd name="T8" fmla="*/ 2214 w 3504"/>
                <a:gd name="T9" fmla="*/ 0 h 6066"/>
                <a:gd name="T10" fmla="*/ 0 w 3504"/>
                <a:gd name="T11" fmla="*/ 47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4" h="6066">
                  <a:moveTo>
                    <a:pt x="0" y="470"/>
                  </a:moveTo>
                  <a:lnTo>
                    <a:pt x="0" y="470"/>
                  </a:lnTo>
                  <a:lnTo>
                    <a:pt x="1190" y="6066"/>
                  </a:lnTo>
                  <a:lnTo>
                    <a:pt x="3504" y="6066"/>
                  </a:lnTo>
                  <a:lnTo>
                    <a:pt x="2214" y="0"/>
                  </a:lnTo>
                  <a:lnTo>
                    <a:pt x="0" y="4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315" y="2067240"/>
            <a:ext cx="9000000" cy="2358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000" y="6206400"/>
            <a:ext cx="2030400" cy="360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900" b="1" cap="all" spc="90" baseline="0"/>
            </a:lvl1pPr>
          </a:lstStyle>
          <a:p>
            <a:fld id="{E4612975-D8C2-4BA9-A85C-A39EEEE43493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399" y="6205104"/>
            <a:ext cx="7200000" cy="36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0BE5F75-8B1B-6A4C-B19E-CA01BCB61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434598"/>
            <a:ext cx="2518560" cy="3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84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2" y="1445220"/>
            <a:ext cx="10756899" cy="4690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02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003" y="1447200"/>
            <a:ext cx="5234448" cy="46908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9A6F8F6-0E4C-4AD1-BF40-19A8E1937F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" y="1500189"/>
            <a:ext cx="5236633" cy="4638674"/>
          </a:xfrm>
        </p:spPr>
        <p:txBody>
          <a:bodyPr anchor="ctr" anchorCtr="0"/>
          <a:lstStyle>
            <a:lvl1pPr algn="ctr">
              <a:defRPr sz="1400" b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845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51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002" y="4845080"/>
            <a:ext cx="10271997" cy="12906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000" y="6206400"/>
            <a:ext cx="2030400" cy="360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900" b="1" cap="all" spc="90" baseline="0"/>
            </a:lvl1pPr>
          </a:lstStyle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399" y="6205104"/>
            <a:ext cx="7200000" cy="36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ABD0A9EC-9FD7-4222-9E83-3F5E6A446F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000" y="1144800"/>
            <a:ext cx="10272000" cy="3510000"/>
          </a:xfrm>
        </p:spPr>
        <p:txBody>
          <a:bodyPr anchor="ctr" anchorCtr="0"/>
          <a:lstStyle>
            <a:lvl1pPr algn="ctr">
              <a:defRPr sz="1400" b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F187481-CEE0-E244-8D19-C6D3BF17E1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434598"/>
            <a:ext cx="2518560" cy="336243"/>
          </a:xfrm>
          <a:prstGeom prst="rect">
            <a:avLst/>
          </a:prstGeom>
        </p:spPr>
      </p:pic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8F3AA80C-8F3E-4448-BA17-C530AE93C3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505" y="1497600"/>
            <a:ext cx="864000" cy="2804400"/>
          </a:xfrm>
          <a:solidFill>
            <a:schemeClr val="accent6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A7EA0E5A-7CE1-B542-A43B-F1A4A933F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19495" y="1485648"/>
            <a:ext cx="864000" cy="2804400"/>
          </a:xfrm>
          <a:solidFill>
            <a:schemeClr val="accent6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91635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A1D36DE-01A5-9342-ADB5-21326DEA0306}"/>
              </a:ext>
            </a:extLst>
          </p:cNvPr>
          <p:cNvGrpSpPr/>
          <p:nvPr userDrawn="1"/>
        </p:nvGrpSpPr>
        <p:grpSpPr>
          <a:xfrm>
            <a:off x="1975200" y="1069975"/>
            <a:ext cx="8243887" cy="5788025"/>
            <a:chOff x="455613" y="533400"/>
            <a:chExt cx="8243887" cy="5788025"/>
          </a:xfrm>
          <a:solidFill>
            <a:schemeClr val="accent6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258094-06EC-7A4A-A554-EFD3FBB51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3" y="533400"/>
              <a:ext cx="3340100" cy="5788025"/>
            </a:xfrm>
            <a:custGeom>
              <a:avLst/>
              <a:gdLst>
                <a:gd name="T0" fmla="*/ 0 w 3503"/>
                <a:gd name="T1" fmla="*/ 470 h 6066"/>
                <a:gd name="T2" fmla="*/ 0 w 3503"/>
                <a:gd name="T3" fmla="*/ 470 h 6066"/>
                <a:gd name="T4" fmla="*/ 1189 w 3503"/>
                <a:gd name="T5" fmla="*/ 6066 h 6066"/>
                <a:gd name="T6" fmla="*/ 3503 w 3503"/>
                <a:gd name="T7" fmla="*/ 6066 h 6066"/>
                <a:gd name="T8" fmla="*/ 2214 w 3503"/>
                <a:gd name="T9" fmla="*/ 0 h 6066"/>
                <a:gd name="T10" fmla="*/ 0 w 3503"/>
                <a:gd name="T11" fmla="*/ 47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3" h="6066">
                  <a:moveTo>
                    <a:pt x="0" y="470"/>
                  </a:moveTo>
                  <a:lnTo>
                    <a:pt x="0" y="470"/>
                  </a:lnTo>
                  <a:lnTo>
                    <a:pt x="1189" y="6066"/>
                  </a:lnTo>
                  <a:lnTo>
                    <a:pt x="3503" y="6066"/>
                  </a:lnTo>
                  <a:lnTo>
                    <a:pt x="2214" y="0"/>
                  </a:lnTo>
                  <a:lnTo>
                    <a:pt x="0" y="4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2C1932-A302-9D42-981A-17F9E3A17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533400"/>
              <a:ext cx="3340100" cy="5788025"/>
            </a:xfrm>
            <a:custGeom>
              <a:avLst/>
              <a:gdLst>
                <a:gd name="T0" fmla="*/ 0 w 3504"/>
                <a:gd name="T1" fmla="*/ 470 h 6066"/>
                <a:gd name="T2" fmla="*/ 0 w 3504"/>
                <a:gd name="T3" fmla="*/ 470 h 6066"/>
                <a:gd name="T4" fmla="*/ 1190 w 3504"/>
                <a:gd name="T5" fmla="*/ 6066 h 6066"/>
                <a:gd name="T6" fmla="*/ 3504 w 3504"/>
                <a:gd name="T7" fmla="*/ 6066 h 6066"/>
                <a:gd name="T8" fmla="*/ 2214 w 3504"/>
                <a:gd name="T9" fmla="*/ 0 h 6066"/>
                <a:gd name="T10" fmla="*/ 0 w 3504"/>
                <a:gd name="T11" fmla="*/ 47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4" h="6066">
                  <a:moveTo>
                    <a:pt x="0" y="470"/>
                  </a:moveTo>
                  <a:lnTo>
                    <a:pt x="0" y="470"/>
                  </a:lnTo>
                  <a:lnTo>
                    <a:pt x="1190" y="6066"/>
                  </a:lnTo>
                  <a:lnTo>
                    <a:pt x="3504" y="6066"/>
                  </a:lnTo>
                  <a:lnTo>
                    <a:pt x="2214" y="0"/>
                  </a:lnTo>
                  <a:lnTo>
                    <a:pt x="0" y="4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315" y="2067240"/>
            <a:ext cx="9000000" cy="2358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000" y="6206400"/>
            <a:ext cx="2030400" cy="360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900" b="1" cap="all" spc="90" baseline="0"/>
            </a:lvl1pPr>
          </a:lstStyle>
          <a:p>
            <a:fld id="{E4612975-D8C2-4BA9-A85C-A39EEEE43493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399" y="6205104"/>
            <a:ext cx="7200000" cy="36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CCB39A-DB2B-5543-8C44-8F9D49BAEA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434598"/>
            <a:ext cx="2518560" cy="3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41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2" y="1445220"/>
            <a:ext cx="10756899" cy="4690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31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003" y="1447200"/>
            <a:ext cx="5234448" cy="46908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9A6F8F6-0E4C-4AD1-BF40-19A8E1937F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" y="1500189"/>
            <a:ext cx="5236633" cy="4638674"/>
          </a:xfrm>
        </p:spPr>
        <p:txBody>
          <a:bodyPr anchor="ctr" anchorCtr="0"/>
          <a:lstStyle>
            <a:lvl1pPr algn="ctr">
              <a:defRPr sz="1400" b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20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51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38916-003C-FF7F-34AC-38765ACB4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533425-DAB9-9069-2B85-763F4C0A8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76F941-35EE-02D2-868A-491DB6BE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62BCB3-AE76-587A-DDD5-79301752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C596DC-8A9B-0B74-2769-19F87C86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878907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BC96A-08ED-0CFD-137F-B36D05E3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5CF57-CC5C-6EEF-B402-B6525BE8A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1C0869-593C-50AB-86D0-A1DAB6CB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CF5CC0-C49C-715E-7D91-087E426EA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354684-7AA0-CB23-C015-AC2685E0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2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652125-2EF0-6142-3AB7-5B0ED459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31896-4BEA-B2B0-3381-6D3812711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346DFF-4B8C-1794-275F-15568957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C15437-04E2-E034-0348-150043306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FBAB42-6533-562F-7559-DE1FF58C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941349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2174EAA-6533-1245-B1A2-E6E16AF28528}"/>
              </a:ext>
            </a:extLst>
          </p:cNvPr>
          <p:cNvGrpSpPr/>
          <p:nvPr userDrawn="1"/>
        </p:nvGrpSpPr>
        <p:grpSpPr>
          <a:xfrm>
            <a:off x="1974056" y="1069975"/>
            <a:ext cx="8243887" cy="5788025"/>
            <a:chOff x="455613" y="533400"/>
            <a:chExt cx="8243887" cy="5788025"/>
          </a:xfrm>
          <a:solidFill>
            <a:schemeClr val="accent2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A5B3661-9CFB-FB40-B406-C44AAF2F6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3" y="533400"/>
              <a:ext cx="3340100" cy="5788025"/>
            </a:xfrm>
            <a:custGeom>
              <a:avLst/>
              <a:gdLst>
                <a:gd name="T0" fmla="*/ 0 w 3503"/>
                <a:gd name="T1" fmla="*/ 470 h 6066"/>
                <a:gd name="T2" fmla="*/ 0 w 3503"/>
                <a:gd name="T3" fmla="*/ 470 h 6066"/>
                <a:gd name="T4" fmla="*/ 1189 w 3503"/>
                <a:gd name="T5" fmla="*/ 6066 h 6066"/>
                <a:gd name="T6" fmla="*/ 3503 w 3503"/>
                <a:gd name="T7" fmla="*/ 6066 h 6066"/>
                <a:gd name="T8" fmla="*/ 2214 w 3503"/>
                <a:gd name="T9" fmla="*/ 0 h 6066"/>
                <a:gd name="T10" fmla="*/ 0 w 3503"/>
                <a:gd name="T11" fmla="*/ 47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3" h="6066">
                  <a:moveTo>
                    <a:pt x="0" y="470"/>
                  </a:moveTo>
                  <a:lnTo>
                    <a:pt x="0" y="470"/>
                  </a:lnTo>
                  <a:lnTo>
                    <a:pt x="1189" y="6066"/>
                  </a:lnTo>
                  <a:lnTo>
                    <a:pt x="3503" y="6066"/>
                  </a:lnTo>
                  <a:lnTo>
                    <a:pt x="2214" y="0"/>
                  </a:lnTo>
                  <a:lnTo>
                    <a:pt x="0" y="4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CE9E062-1775-864A-90AB-4D742F81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533400"/>
              <a:ext cx="3340100" cy="5788025"/>
            </a:xfrm>
            <a:custGeom>
              <a:avLst/>
              <a:gdLst>
                <a:gd name="T0" fmla="*/ 0 w 3504"/>
                <a:gd name="T1" fmla="*/ 470 h 6066"/>
                <a:gd name="T2" fmla="*/ 0 w 3504"/>
                <a:gd name="T3" fmla="*/ 470 h 6066"/>
                <a:gd name="T4" fmla="*/ 1190 w 3504"/>
                <a:gd name="T5" fmla="*/ 6066 h 6066"/>
                <a:gd name="T6" fmla="*/ 3504 w 3504"/>
                <a:gd name="T7" fmla="*/ 6066 h 6066"/>
                <a:gd name="T8" fmla="*/ 2214 w 3504"/>
                <a:gd name="T9" fmla="*/ 0 h 6066"/>
                <a:gd name="T10" fmla="*/ 0 w 3504"/>
                <a:gd name="T11" fmla="*/ 47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4" h="6066">
                  <a:moveTo>
                    <a:pt x="0" y="470"/>
                  </a:moveTo>
                  <a:lnTo>
                    <a:pt x="0" y="470"/>
                  </a:lnTo>
                  <a:lnTo>
                    <a:pt x="1190" y="6066"/>
                  </a:lnTo>
                  <a:lnTo>
                    <a:pt x="3504" y="6066"/>
                  </a:lnTo>
                  <a:lnTo>
                    <a:pt x="2214" y="0"/>
                  </a:lnTo>
                  <a:lnTo>
                    <a:pt x="0" y="4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315" y="2067240"/>
            <a:ext cx="9000000" cy="2358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000" y="6206400"/>
            <a:ext cx="2030400" cy="360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900" b="1" cap="all" spc="90" baseline="0"/>
            </a:lvl1pPr>
          </a:lstStyle>
          <a:p>
            <a:fld id="{E4612975-D8C2-4BA9-A85C-A39EEEE43493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399" y="6205104"/>
            <a:ext cx="7200000" cy="36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7D15C1-C7AC-7A4D-8A57-9FDCE7B970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440836"/>
            <a:ext cx="2518560" cy="3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0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12AC8-D393-FCD6-9D7D-9687128D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20E15-5022-0219-A18A-5632C3367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DFB08C-0119-628F-E992-233F299F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8912DD-7D2B-E79D-7BAB-F752620E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28CB73-027F-46D7-6D50-9F377FDE4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DB600C-BC13-73D1-B1E6-B6875092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15132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ABDAB-4543-838F-A477-D2BCA414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7F2ECB-3E92-DD99-E71E-74F72BE02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206707A-613E-4183-D2EC-6D3157ABA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54A54B-22C4-49F3-83BB-39DC13F42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974B8D-BAB2-6061-AD49-33A97BD40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F00CBE-16B7-0E87-4535-3A86599F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D18BB36-5A72-F9F1-61ED-80D65EC5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8DA8B2C-99BA-0D65-AAF3-896396D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811937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8BE73-F0AF-2682-7098-699EF701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492E89-927C-DF40-6537-9969D1D81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26678D-FE83-AC7A-5FF9-5F2E833F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B2586B-C096-E1DD-3072-BB66D80CF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8530547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3DE423-3C29-5E17-6471-D5D690B7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B94734-9F12-FD8D-882D-0F8B58C9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AF4944-837D-1074-5DFC-DB591729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3554762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C809D-56B7-1ECC-136B-3B89E6D3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D0C3D-0A32-D1F1-139B-35C7E92F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C9A2DC-6401-9335-2F66-3863A7476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BF8B0E-DE6A-CAE6-36B8-3856AAD9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86EF09-8E10-A86C-7EC7-C027BECF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DE3D2B-CF39-10DB-79CA-14A5DB9C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829731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5FE69-F473-22F6-28CA-AC026E883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AE2D044-DFBD-750B-C116-1AF9A0E51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AEF715-C320-AA96-2E3C-B067B0E27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4491DE-115F-2E0C-118F-1609FFFA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D77490-001B-B1C9-E4AF-95EBE994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9EAC25-0C29-49EF-463B-96D92475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90891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BB02D-A8C5-B562-2A25-82F914CA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0FB7EF2-25A2-C979-4CDC-FC01AE28C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751F2B-DA59-1FB2-77F0-41B8D88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26445-6C33-AB1A-9B93-775CA6AF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AF8EE1-A0E0-8BC8-0E67-FE8233E4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3303738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FB85D9-9182-C1BF-F719-7CD6DAD3A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69F3FC9-FC84-69BD-257E-3B2B3227E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AF89E8-935A-0ADE-ACBC-F5CC1E44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AFA9AE-84F1-7F35-12DC-F7B99E46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429CBA-B00F-E460-B5B5-B806C3AA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7872150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002" y="4845080"/>
            <a:ext cx="10271997" cy="12906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000" y="6206400"/>
            <a:ext cx="2030400" cy="360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900" b="1" cap="all" spc="90" baseline="0"/>
            </a:lvl1pPr>
          </a:lstStyle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399" y="6205104"/>
            <a:ext cx="7200000" cy="36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ABD0A9EC-9FD7-4222-9E83-3F5E6A446F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000" y="1144800"/>
            <a:ext cx="10272000" cy="3510000"/>
          </a:xfrm>
        </p:spPr>
        <p:txBody>
          <a:bodyPr anchor="ctr" anchorCtr="0"/>
          <a:lstStyle>
            <a:lvl1pPr algn="ctr">
              <a:defRPr sz="1400" b="0"/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575106C-3CD7-FE4D-97C8-190DE4ECDE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434598"/>
            <a:ext cx="2518560" cy="336243"/>
          </a:xfrm>
          <a:prstGeom prst="rect">
            <a:avLst/>
          </a:prstGeom>
        </p:spPr>
      </p:pic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470EED4F-3BF2-0241-A831-A9A96AFFE9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705" y="1498600"/>
            <a:ext cx="864000" cy="2804400"/>
          </a:xfrm>
          <a:solidFill>
            <a:schemeClr val="accent1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EAAA6AD5-C75F-0846-B79B-823B288EFF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12295" y="1510821"/>
            <a:ext cx="864000" cy="2804400"/>
          </a:xfrm>
          <a:solidFill>
            <a:schemeClr val="accent1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558941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2" y="1445220"/>
            <a:ext cx="10756899" cy="4690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2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003" y="1447200"/>
            <a:ext cx="5234448" cy="46908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9A6F8F6-0E4C-4AD1-BF40-19A8E1937F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" y="1500189"/>
            <a:ext cx="5236633" cy="4638674"/>
          </a:xfrm>
        </p:spPr>
        <p:txBody>
          <a:bodyPr anchor="ctr" anchorCtr="0"/>
          <a:lstStyle>
            <a:lvl1pPr algn="ctr">
              <a:defRPr sz="1400" b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869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51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002" y="4845080"/>
            <a:ext cx="10271997" cy="12906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000" y="6206400"/>
            <a:ext cx="2030400" cy="360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900" b="1" cap="all" spc="90" baseline="0"/>
            </a:lvl1pPr>
          </a:lstStyle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399" y="6205104"/>
            <a:ext cx="7200000" cy="36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ABD0A9EC-9FD7-4222-9E83-3F5E6A446F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000" y="1144800"/>
            <a:ext cx="10272000" cy="3510000"/>
          </a:xfrm>
        </p:spPr>
        <p:txBody>
          <a:bodyPr anchor="ctr" anchorCtr="0"/>
          <a:lstStyle>
            <a:lvl1pPr algn="ctr">
              <a:defRPr sz="1400" b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622DFD-BA6C-284F-9623-ED074C94A2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434598"/>
            <a:ext cx="2518560" cy="336243"/>
          </a:xfrm>
          <a:prstGeom prst="rect">
            <a:avLst/>
          </a:prstGeom>
        </p:spPr>
      </p:pic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F3E97099-16DC-FB42-BC6A-1770FEA02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79" y="1497600"/>
            <a:ext cx="864000" cy="2804400"/>
          </a:xfrm>
          <a:solidFill>
            <a:schemeClr val="accent3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A25C51E1-4750-2945-85F5-2DB74E1241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12421" y="1497600"/>
            <a:ext cx="864000" cy="2804400"/>
          </a:xfrm>
          <a:solidFill>
            <a:schemeClr val="accent3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13082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9301872-D993-6045-BA77-C2A4043FA6B1}"/>
              </a:ext>
            </a:extLst>
          </p:cNvPr>
          <p:cNvGrpSpPr/>
          <p:nvPr userDrawn="1"/>
        </p:nvGrpSpPr>
        <p:grpSpPr>
          <a:xfrm>
            <a:off x="1974056" y="1069975"/>
            <a:ext cx="8243887" cy="5788025"/>
            <a:chOff x="455613" y="533400"/>
            <a:chExt cx="8243887" cy="5788025"/>
          </a:xfrm>
          <a:solidFill>
            <a:schemeClr val="accent3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774AA1D-ECDF-CB41-A570-3B4444D2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3" y="533400"/>
              <a:ext cx="3340100" cy="5788025"/>
            </a:xfrm>
            <a:custGeom>
              <a:avLst/>
              <a:gdLst>
                <a:gd name="T0" fmla="*/ 0 w 3503"/>
                <a:gd name="T1" fmla="*/ 470 h 6066"/>
                <a:gd name="T2" fmla="*/ 0 w 3503"/>
                <a:gd name="T3" fmla="*/ 470 h 6066"/>
                <a:gd name="T4" fmla="*/ 1189 w 3503"/>
                <a:gd name="T5" fmla="*/ 6066 h 6066"/>
                <a:gd name="T6" fmla="*/ 3503 w 3503"/>
                <a:gd name="T7" fmla="*/ 6066 h 6066"/>
                <a:gd name="T8" fmla="*/ 2214 w 3503"/>
                <a:gd name="T9" fmla="*/ 0 h 6066"/>
                <a:gd name="T10" fmla="*/ 0 w 3503"/>
                <a:gd name="T11" fmla="*/ 47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3" h="6066">
                  <a:moveTo>
                    <a:pt x="0" y="470"/>
                  </a:moveTo>
                  <a:lnTo>
                    <a:pt x="0" y="470"/>
                  </a:lnTo>
                  <a:lnTo>
                    <a:pt x="1189" y="6066"/>
                  </a:lnTo>
                  <a:lnTo>
                    <a:pt x="3503" y="6066"/>
                  </a:lnTo>
                  <a:lnTo>
                    <a:pt x="2214" y="0"/>
                  </a:lnTo>
                  <a:lnTo>
                    <a:pt x="0" y="4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9149E62-8F23-A64A-AB86-461836AFA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533400"/>
              <a:ext cx="3340100" cy="5788025"/>
            </a:xfrm>
            <a:custGeom>
              <a:avLst/>
              <a:gdLst>
                <a:gd name="T0" fmla="*/ 0 w 3504"/>
                <a:gd name="T1" fmla="*/ 470 h 6066"/>
                <a:gd name="T2" fmla="*/ 0 w 3504"/>
                <a:gd name="T3" fmla="*/ 470 h 6066"/>
                <a:gd name="T4" fmla="*/ 1190 w 3504"/>
                <a:gd name="T5" fmla="*/ 6066 h 6066"/>
                <a:gd name="T6" fmla="*/ 3504 w 3504"/>
                <a:gd name="T7" fmla="*/ 6066 h 6066"/>
                <a:gd name="T8" fmla="*/ 2214 w 3504"/>
                <a:gd name="T9" fmla="*/ 0 h 6066"/>
                <a:gd name="T10" fmla="*/ 0 w 3504"/>
                <a:gd name="T11" fmla="*/ 47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4" h="6066">
                  <a:moveTo>
                    <a:pt x="0" y="470"/>
                  </a:moveTo>
                  <a:lnTo>
                    <a:pt x="0" y="470"/>
                  </a:lnTo>
                  <a:lnTo>
                    <a:pt x="1190" y="6066"/>
                  </a:lnTo>
                  <a:lnTo>
                    <a:pt x="3504" y="6066"/>
                  </a:lnTo>
                  <a:lnTo>
                    <a:pt x="2214" y="0"/>
                  </a:lnTo>
                  <a:lnTo>
                    <a:pt x="0" y="4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315" y="2067240"/>
            <a:ext cx="9000000" cy="2358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000" y="6206400"/>
            <a:ext cx="2030400" cy="360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900" b="1" cap="all" spc="90" baseline="0"/>
            </a:lvl1pPr>
          </a:lstStyle>
          <a:p>
            <a:fld id="{E4612975-D8C2-4BA9-A85C-A39EEEE43493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399" y="6205104"/>
            <a:ext cx="7200000" cy="36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E926752-3C17-B642-9FCE-11E041587E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434598"/>
            <a:ext cx="2518560" cy="3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6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2" y="1445220"/>
            <a:ext cx="10756899" cy="4690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42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003" y="1447200"/>
            <a:ext cx="5234448" cy="46908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Vorname Name, Bereich Fakultät, ggf. Institut/Professur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9A6F8F6-0E4C-4AD1-BF40-19A8E1937F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" y="1500189"/>
            <a:ext cx="5236633" cy="4638674"/>
          </a:xfrm>
        </p:spPr>
        <p:txBody>
          <a:bodyPr anchor="ctr" anchorCtr="0"/>
          <a:lstStyle>
            <a:lvl1pPr algn="ctr">
              <a:defRPr sz="1400" b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765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51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002" y="4845080"/>
            <a:ext cx="10271997" cy="12906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000" y="6206400"/>
            <a:ext cx="2030400" cy="360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900" b="1" cap="all" spc="90" baseline="0"/>
            </a:lvl1pPr>
          </a:lstStyle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399" y="6205104"/>
            <a:ext cx="7200000" cy="36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ABD0A9EC-9FD7-4222-9E83-3F5E6A446F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000" y="1144800"/>
            <a:ext cx="10272000" cy="3510000"/>
          </a:xfrm>
        </p:spPr>
        <p:txBody>
          <a:bodyPr anchor="ctr" anchorCtr="0"/>
          <a:lstStyle>
            <a:lvl1pPr algn="ctr">
              <a:defRPr sz="1400" b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42C24D-DF7B-5744-BA14-C2D4B5049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434598"/>
            <a:ext cx="2518560" cy="336243"/>
          </a:xfrm>
          <a:prstGeom prst="rect">
            <a:avLst/>
          </a:prstGeom>
        </p:spPr>
      </p:pic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E29E83A8-566C-B64B-BC0B-C9D0D2A3F3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211" y="1497600"/>
            <a:ext cx="864000" cy="2804400"/>
          </a:xfrm>
          <a:solidFill>
            <a:schemeClr val="accent5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5B73649C-D81F-1743-8227-99DDA6EF1F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23789" y="1497600"/>
            <a:ext cx="864000" cy="2804400"/>
          </a:xfrm>
          <a:solidFill>
            <a:schemeClr val="accent5"/>
          </a:solidFill>
        </p:spPr>
        <p:txBody>
          <a:bodyPr/>
          <a:lstStyle>
            <a:lvl1pPr>
              <a:defRPr sz="100" b="0">
                <a:solidFill>
                  <a:srgbClr val="FFFF00"/>
                </a:solidFill>
              </a:defRPr>
            </a:lvl1pPr>
          </a:lstStyle>
          <a:p>
            <a:pPr lvl="0"/>
            <a:r>
              <a:rPr lang="de-DE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836023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w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473E5FEA-8EC8-4167-8CC5-8C678F2BEAB5}"/>
              </a:ext>
            </a:extLst>
          </p:cNvPr>
          <p:cNvSpPr txBox="1"/>
          <p:nvPr/>
        </p:nvSpPr>
        <p:spPr>
          <a:xfrm>
            <a:off x="1382400" y="6454198"/>
            <a:ext cx="4857600" cy="1193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1100"/>
              </a:lnSpc>
            </a:pPr>
            <a:r>
              <a:rPr lang="de-DE" sz="850" dirty="0"/>
              <a:t>Hochschule für Technik, Wirtschaft und Kultur Leipzig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551" y="396000"/>
            <a:ext cx="10756899" cy="71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552" y="1445220"/>
            <a:ext cx="10756899" cy="46904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82399" y="6205104"/>
            <a:ext cx="4857604" cy="224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100"/>
              </a:lnSpc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1" y="6206400"/>
            <a:ext cx="49025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0" y="396000"/>
            <a:ext cx="12192003" cy="712800"/>
            <a:chOff x="0" y="396000"/>
            <a:chExt cx="9144002" cy="712800"/>
          </a:xfrm>
          <a:solidFill>
            <a:schemeClr val="accent1"/>
          </a:solidFill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D256C55-B59E-439E-82E9-BE1ECB9C3F54}"/>
                </a:ext>
              </a:extLst>
            </p:cNvPr>
            <p:cNvSpPr/>
            <p:nvPr userDrawn="1"/>
          </p:nvSpPr>
          <p:spPr>
            <a:xfrm>
              <a:off x="0" y="396000"/>
              <a:ext cx="190800" cy="71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A9106C6-A852-4621-A5E1-394E184478EA}"/>
                </a:ext>
              </a:extLst>
            </p:cNvPr>
            <p:cNvSpPr/>
            <p:nvPr userDrawn="1"/>
          </p:nvSpPr>
          <p:spPr>
            <a:xfrm>
              <a:off x="8953202" y="396000"/>
              <a:ext cx="190800" cy="71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31321676-94A1-7044-A81A-D8AF84667C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24" y="6284976"/>
            <a:ext cx="1137825" cy="2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/>
  <p:txStyles>
    <p:titleStyle>
      <a:lvl1pPr algn="l" defTabSz="914400" rtl="0" eaLnBrk="1" latinLnBrk="0" hangingPunct="1">
        <a:lnSpc>
          <a:spcPct val="108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7000"/>
        </a:lnSpc>
        <a:spcBef>
          <a:spcPts val="0"/>
        </a:spcBef>
        <a:buFontTx/>
        <a:buNone/>
        <a:defRPr sz="18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7000"/>
        </a:lnSpc>
        <a:spcBef>
          <a:spcPts val="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28" userDrawn="1">
          <p15:clr>
            <a:srgbClr val="F26B43"/>
          </p15:clr>
        </p15:guide>
        <p15:guide id="2" pos="452" userDrawn="1">
          <p15:clr>
            <a:srgbClr val="F26B43"/>
          </p15:clr>
        </p15:guide>
        <p15:guide id="3" orient="horz" pos="273" userDrawn="1">
          <p15:clr>
            <a:srgbClr val="F26B43"/>
          </p15:clr>
        </p15:guide>
        <p15:guide id="4" orient="horz" pos="3865" userDrawn="1">
          <p15:clr>
            <a:srgbClr val="F26B43"/>
          </p15:clr>
        </p15:guide>
        <p15:guide id="5" orient="horz" pos="944" userDrawn="1">
          <p15:clr>
            <a:srgbClr val="F26B43"/>
          </p15:clr>
        </p15:guide>
        <p15:guide id="6" orient="horz" pos="411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473E5FEA-8EC8-4167-8CC5-8C678F2BEAB5}"/>
              </a:ext>
            </a:extLst>
          </p:cNvPr>
          <p:cNvSpPr txBox="1"/>
          <p:nvPr/>
        </p:nvSpPr>
        <p:spPr>
          <a:xfrm>
            <a:off x="1382400" y="6454198"/>
            <a:ext cx="4857600" cy="1193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1100"/>
              </a:lnSpc>
            </a:pPr>
            <a:r>
              <a:rPr lang="de-DE" sz="850" dirty="0"/>
              <a:t>Hochschule für Technik, Wirtschaft und Kultur Leipzig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551" y="396000"/>
            <a:ext cx="10756899" cy="71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552" y="1445220"/>
            <a:ext cx="10756899" cy="46904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82399" y="6205104"/>
            <a:ext cx="4857604" cy="224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100"/>
              </a:lnSpc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1" y="6206400"/>
            <a:ext cx="49025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0" y="396000"/>
            <a:ext cx="12192003" cy="712800"/>
            <a:chOff x="0" y="396000"/>
            <a:chExt cx="9144002" cy="712800"/>
          </a:xfrm>
          <a:solidFill>
            <a:schemeClr val="accent1"/>
          </a:solidFill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D256C55-B59E-439E-82E9-BE1ECB9C3F54}"/>
                </a:ext>
              </a:extLst>
            </p:cNvPr>
            <p:cNvSpPr/>
            <p:nvPr userDrawn="1"/>
          </p:nvSpPr>
          <p:spPr>
            <a:xfrm>
              <a:off x="0" y="396000"/>
              <a:ext cx="190800" cy="712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A9106C6-A852-4621-A5E1-394E184478EA}"/>
                </a:ext>
              </a:extLst>
            </p:cNvPr>
            <p:cNvSpPr/>
            <p:nvPr userDrawn="1"/>
          </p:nvSpPr>
          <p:spPr>
            <a:xfrm>
              <a:off x="8953202" y="396000"/>
              <a:ext cx="190800" cy="712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39AA27C4-5879-AA48-9BFE-A4EA453103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24" y="6284976"/>
            <a:ext cx="1137825" cy="2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hf hdr="0"/>
  <p:txStyles>
    <p:titleStyle>
      <a:lvl1pPr algn="l" defTabSz="914400" rtl="0" eaLnBrk="1" latinLnBrk="0" hangingPunct="1">
        <a:lnSpc>
          <a:spcPct val="108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7000"/>
        </a:lnSpc>
        <a:spcBef>
          <a:spcPts val="0"/>
        </a:spcBef>
        <a:buFontTx/>
        <a:buNone/>
        <a:defRPr sz="18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7000"/>
        </a:lnSpc>
        <a:spcBef>
          <a:spcPts val="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28" userDrawn="1">
          <p15:clr>
            <a:srgbClr val="F26B43"/>
          </p15:clr>
        </p15:guide>
        <p15:guide id="2" pos="452" userDrawn="1">
          <p15:clr>
            <a:srgbClr val="F26B43"/>
          </p15:clr>
        </p15:guide>
        <p15:guide id="3" orient="horz" pos="273" userDrawn="1">
          <p15:clr>
            <a:srgbClr val="F26B43"/>
          </p15:clr>
        </p15:guide>
        <p15:guide id="4" orient="horz" pos="3865" userDrawn="1">
          <p15:clr>
            <a:srgbClr val="F26B43"/>
          </p15:clr>
        </p15:guide>
        <p15:guide id="5" orient="horz" pos="944" userDrawn="1">
          <p15:clr>
            <a:srgbClr val="F26B43"/>
          </p15:clr>
        </p15:guide>
        <p15:guide id="6" orient="horz" pos="411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473E5FEA-8EC8-4167-8CC5-8C678F2BEAB5}"/>
              </a:ext>
            </a:extLst>
          </p:cNvPr>
          <p:cNvSpPr txBox="1"/>
          <p:nvPr/>
        </p:nvSpPr>
        <p:spPr>
          <a:xfrm>
            <a:off x="1382400" y="6454198"/>
            <a:ext cx="4857600" cy="1193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1100"/>
              </a:lnSpc>
            </a:pPr>
            <a:r>
              <a:rPr lang="de-DE" sz="850" dirty="0"/>
              <a:t>Hochschule für Technik, Wirtschaft und Kultur Leipzig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550" y="396000"/>
            <a:ext cx="10756899" cy="71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552" y="1445220"/>
            <a:ext cx="10756899" cy="46904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82399" y="6205104"/>
            <a:ext cx="4857604" cy="224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100"/>
              </a:lnSpc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1" y="6206400"/>
            <a:ext cx="49025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0" y="396000"/>
            <a:ext cx="12192003" cy="712800"/>
            <a:chOff x="0" y="396000"/>
            <a:chExt cx="9144002" cy="712800"/>
          </a:xfrm>
          <a:solidFill>
            <a:schemeClr val="accent5"/>
          </a:solidFill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D256C55-B59E-439E-82E9-BE1ECB9C3F54}"/>
                </a:ext>
              </a:extLst>
            </p:cNvPr>
            <p:cNvSpPr/>
            <p:nvPr userDrawn="1"/>
          </p:nvSpPr>
          <p:spPr>
            <a:xfrm>
              <a:off x="0" y="396000"/>
              <a:ext cx="190800" cy="7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A9106C6-A852-4621-A5E1-394E184478EA}"/>
                </a:ext>
              </a:extLst>
            </p:cNvPr>
            <p:cNvSpPr/>
            <p:nvPr userDrawn="1"/>
          </p:nvSpPr>
          <p:spPr>
            <a:xfrm>
              <a:off x="8953202" y="396000"/>
              <a:ext cx="190800" cy="7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7E49E5BC-3D57-D44A-B305-C0E3893B54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24" y="6284976"/>
            <a:ext cx="1137825" cy="2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2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/>
  <p:txStyles>
    <p:titleStyle>
      <a:lvl1pPr algn="l" defTabSz="914400" rtl="0" eaLnBrk="1" latinLnBrk="0" hangingPunct="1">
        <a:lnSpc>
          <a:spcPct val="108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7000"/>
        </a:lnSpc>
        <a:spcBef>
          <a:spcPts val="0"/>
        </a:spcBef>
        <a:buFontTx/>
        <a:buNone/>
        <a:defRPr sz="18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7000"/>
        </a:lnSpc>
        <a:spcBef>
          <a:spcPts val="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28" userDrawn="1">
          <p15:clr>
            <a:srgbClr val="F26B43"/>
          </p15:clr>
        </p15:guide>
        <p15:guide id="2" pos="452" userDrawn="1">
          <p15:clr>
            <a:srgbClr val="F26B43"/>
          </p15:clr>
        </p15:guide>
        <p15:guide id="3" orient="horz" pos="273" userDrawn="1">
          <p15:clr>
            <a:srgbClr val="F26B43"/>
          </p15:clr>
        </p15:guide>
        <p15:guide id="4" orient="horz" pos="3865" userDrawn="1">
          <p15:clr>
            <a:srgbClr val="F26B43"/>
          </p15:clr>
        </p15:guide>
        <p15:guide id="5" orient="horz" pos="944" userDrawn="1">
          <p15:clr>
            <a:srgbClr val="F26B43"/>
          </p15:clr>
        </p15:guide>
        <p15:guide id="6" orient="horz" pos="411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473E5FEA-8EC8-4167-8CC5-8C678F2BEAB5}"/>
              </a:ext>
            </a:extLst>
          </p:cNvPr>
          <p:cNvSpPr txBox="1"/>
          <p:nvPr/>
        </p:nvSpPr>
        <p:spPr>
          <a:xfrm>
            <a:off x="1382400" y="6454198"/>
            <a:ext cx="4857600" cy="1193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1100"/>
              </a:lnSpc>
            </a:pPr>
            <a:r>
              <a:rPr lang="de-DE" sz="850" dirty="0"/>
              <a:t>Hochschule für Technik, Wirtschaft und Kultur Leipzig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550" y="396946"/>
            <a:ext cx="10756899" cy="71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552" y="1445220"/>
            <a:ext cx="10756899" cy="46904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82399" y="6205104"/>
            <a:ext cx="4857604" cy="224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100"/>
              </a:lnSpc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Vorname Name, Bereich Fakultät, ggf. Institut/Professur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1" y="6206400"/>
            <a:ext cx="49025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0" y="396000"/>
            <a:ext cx="12192003" cy="712800"/>
            <a:chOff x="0" y="396000"/>
            <a:chExt cx="9144002" cy="712800"/>
          </a:xfrm>
          <a:solidFill>
            <a:schemeClr val="accent6"/>
          </a:solidFill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D256C55-B59E-439E-82E9-BE1ECB9C3F54}"/>
                </a:ext>
              </a:extLst>
            </p:cNvPr>
            <p:cNvSpPr/>
            <p:nvPr userDrawn="1"/>
          </p:nvSpPr>
          <p:spPr>
            <a:xfrm>
              <a:off x="0" y="396000"/>
              <a:ext cx="190800" cy="7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A9106C6-A852-4621-A5E1-394E184478EA}"/>
                </a:ext>
              </a:extLst>
            </p:cNvPr>
            <p:cNvSpPr/>
            <p:nvPr userDrawn="1"/>
          </p:nvSpPr>
          <p:spPr>
            <a:xfrm>
              <a:off x="8953202" y="396000"/>
              <a:ext cx="190800" cy="7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60324984-8636-8D46-ADB9-D5CB3101D4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24" y="6284976"/>
            <a:ext cx="1137825" cy="2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0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hf hdr="0"/>
  <p:txStyles>
    <p:titleStyle>
      <a:lvl1pPr algn="l" defTabSz="914400" rtl="0" eaLnBrk="1" latinLnBrk="0" hangingPunct="1">
        <a:lnSpc>
          <a:spcPct val="108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7000"/>
        </a:lnSpc>
        <a:spcBef>
          <a:spcPts val="0"/>
        </a:spcBef>
        <a:buFontTx/>
        <a:buNone/>
        <a:defRPr sz="18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7000"/>
        </a:lnSpc>
        <a:spcBef>
          <a:spcPts val="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7000"/>
        </a:lnSpc>
        <a:spcBef>
          <a:spcPts val="0"/>
        </a:spcBef>
        <a:spcAft>
          <a:spcPts val="425"/>
        </a:spcAft>
        <a:buFont typeface="Work Sans" panose="000005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28" userDrawn="1">
          <p15:clr>
            <a:srgbClr val="F26B43"/>
          </p15:clr>
        </p15:guide>
        <p15:guide id="2" pos="452" userDrawn="1">
          <p15:clr>
            <a:srgbClr val="F26B43"/>
          </p15:clr>
        </p15:guide>
        <p15:guide id="3" orient="horz" pos="273" userDrawn="1">
          <p15:clr>
            <a:srgbClr val="F26B43"/>
          </p15:clr>
        </p15:guide>
        <p15:guide id="4" orient="horz" pos="3865" userDrawn="1">
          <p15:clr>
            <a:srgbClr val="F26B43"/>
          </p15:clr>
        </p15:guide>
        <p15:guide id="5" orient="horz" pos="944" userDrawn="1">
          <p15:clr>
            <a:srgbClr val="F26B43"/>
          </p15:clr>
        </p15:guide>
        <p15:guide id="6" orient="horz" pos="411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3929-B136-C529-3FBF-3BD0BD95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6982DC-5603-4AC9-998F-B6F87EC60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C33985-D393-B3BE-BE71-8684FF2A2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AE23F-3069-419D-BEA8-A1698884504F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8D3B11-4EC5-90DD-EAC7-D48731983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 Vorname Name, Bereich Fakultät, ggf. Institut/Professur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B29021-5CD7-FFAE-6F1C-65BE6087D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B454C-C8BB-450C-A446-EA3D813FE48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739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28" userDrawn="1">
          <p15:clr>
            <a:srgbClr val="F26B43"/>
          </p15:clr>
        </p15:guide>
        <p15:guide id="2" pos="452" userDrawn="1">
          <p15:clr>
            <a:srgbClr val="F26B43"/>
          </p15:clr>
        </p15:guide>
        <p15:guide id="3" orient="horz" pos="273" userDrawn="1">
          <p15:clr>
            <a:srgbClr val="F26B43"/>
          </p15:clr>
        </p15:guide>
        <p15:guide id="4" orient="horz" pos="3865" userDrawn="1">
          <p15:clr>
            <a:srgbClr val="F26B43"/>
          </p15:clr>
        </p15:guide>
        <p15:guide id="5" orient="horz" pos="944" userDrawn="1">
          <p15:clr>
            <a:srgbClr val="F26B43"/>
          </p15:clr>
        </p15:guide>
        <p15:guide id="6" orient="horz" pos="4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0.png"/><Relationship Id="rId7" Type="http://schemas.openxmlformats.org/officeDocument/2006/relationships/slide" Target="slid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slide" Target="slide10.xml"/><Relationship Id="rId5" Type="http://schemas.openxmlformats.org/officeDocument/2006/relationships/image" Target="../media/image12.png"/><Relationship Id="rId10" Type="http://schemas.openxmlformats.org/officeDocument/2006/relationships/slide" Target="slide9.xml"/><Relationship Id="rId4" Type="http://schemas.openxmlformats.org/officeDocument/2006/relationships/image" Target="../media/image11.png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E071B69-FEF1-491F-8D7B-F0161F555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0581" y="4845080"/>
            <a:ext cx="9761418" cy="1290608"/>
          </a:xfrm>
        </p:spPr>
        <p:txBody>
          <a:bodyPr/>
          <a:lstStyle/>
          <a:p>
            <a:r>
              <a:rPr lang="de-DE" b="1" dirty="0"/>
              <a:t>Deltaroboter auf Arduino-Basis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EBEF68A-5D71-4916-AA70-5D635840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74B37-A53A-4778-9231-098D69C675D2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191B196-3516-4066-A08A-D9B57BD76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288A34-100B-CC46-AC7C-4F1644C0BD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5F9D7C0-CB70-3F43-A148-7C692B5C11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AE9059B-8EF5-6748-2FEB-1D1581002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" r="30622" b="8789"/>
          <a:stretch/>
        </p:blipFill>
        <p:spPr>
          <a:xfrm rot="5400000">
            <a:off x="1594389" y="1113366"/>
            <a:ext cx="3634941" cy="3566351"/>
          </a:xfrm>
          <a:prstGeom prst="rect">
            <a:avLst/>
          </a:prstGeom>
          <a:ln w="38100">
            <a:solidFill>
              <a:srgbClr val="4472C4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F1C2D5-A48B-86CA-CFE8-954B986F5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r="21242"/>
          <a:stretch/>
        </p:blipFill>
        <p:spPr>
          <a:xfrm rot="5400000">
            <a:off x="6827203" y="1029133"/>
            <a:ext cx="3634941" cy="3734818"/>
          </a:xfrm>
          <a:prstGeom prst="rect">
            <a:avLst/>
          </a:prstGeom>
          <a:ln w="38100">
            <a:solidFill>
              <a:srgbClr val="4472C4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1DACB68-D85C-4562-4CB0-00ED7041A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24037" r="7345" b="29259"/>
          <a:stretch/>
        </p:blipFill>
        <p:spPr>
          <a:xfrm rot="5400000">
            <a:off x="4168679" y="2128945"/>
            <a:ext cx="3634942" cy="1535194"/>
          </a:xfrm>
          <a:prstGeom prst="rect">
            <a:avLst/>
          </a:prstGeom>
          <a:ln w="38100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753301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B28F2-5945-E19A-FE90-4A3F22DD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522FE-F9B1-68E0-6D8C-6003666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1AD3B6-1C90-94E0-F90A-756D64F1D23F}"/>
              </a:ext>
            </a:extLst>
          </p:cNvPr>
          <p:cNvSpPr txBox="1">
            <a:spLocks/>
          </p:cNvSpPr>
          <p:nvPr/>
        </p:nvSpPr>
        <p:spPr>
          <a:xfrm>
            <a:off x="838200" y="1022888"/>
            <a:ext cx="10515600" cy="66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u="sng" dirty="0">
                <a:solidFill>
                  <a:srgbClr val="4472C4"/>
                </a:solidFill>
              </a:rPr>
              <a:t>Funktionsvorführung</a:t>
            </a:r>
          </a:p>
        </p:txBody>
      </p:sp>
      <p:pic>
        <p:nvPicPr>
          <p:cNvPr id="2" name="WhatsApp Video 2023-09-21 at 23.02.52">
            <a:hlinkClick r:id="" action="ppaction://media"/>
            <a:extLst>
              <a:ext uri="{FF2B5EF4-FFF2-40B4-BE49-F238E27FC236}">
                <a16:creationId xmlns:a16="http://schemas.microsoft.com/office/drawing/2014/main" id="{65D607F2-7210-BA0B-FA90-DF6C22470C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1478" y="0"/>
            <a:ext cx="3449044" cy="62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B28F2-5945-E19A-FE90-4A3F22DD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522FE-F9B1-68E0-6D8C-6003666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1AD3B6-1C90-94E0-F90A-756D64F1D23F}"/>
              </a:ext>
            </a:extLst>
          </p:cNvPr>
          <p:cNvSpPr txBox="1">
            <a:spLocks/>
          </p:cNvSpPr>
          <p:nvPr/>
        </p:nvSpPr>
        <p:spPr>
          <a:xfrm>
            <a:off x="838200" y="1022888"/>
            <a:ext cx="10515600" cy="66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u="sng" dirty="0">
                <a:solidFill>
                  <a:srgbClr val="4472C4"/>
                </a:solidFill>
              </a:rPr>
              <a:t>Vortragsinhalt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B7FBB5E-818F-6A5E-F6F2-B2FB319A00E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Arbeitsgrundlage</a:t>
            </a:r>
          </a:p>
          <a:p>
            <a:r>
              <a:rPr lang="de-DE" dirty="0"/>
              <a:t>Aufbau</a:t>
            </a:r>
          </a:p>
          <a:p>
            <a:pPr lvl="1"/>
            <a:r>
              <a:rPr lang="de-DE" dirty="0"/>
              <a:t>Prozess</a:t>
            </a:r>
          </a:p>
          <a:p>
            <a:pPr lvl="1"/>
            <a:r>
              <a:rPr lang="de-DE" dirty="0"/>
              <a:t>Elektronik</a:t>
            </a:r>
          </a:p>
          <a:p>
            <a:pPr lvl="1"/>
            <a:r>
              <a:rPr lang="de-DE" dirty="0"/>
              <a:t>Verdrahtung</a:t>
            </a:r>
          </a:p>
          <a:p>
            <a:r>
              <a:rPr lang="de-DE" dirty="0"/>
              <a:t>Programmierung</a:t>
            </a:r>
          </a:p>
          <a:p>
            <a:r>
              <a:rPr lang="de-DE" dirty="0"/>
              <a:t>Aufgetretene Probleme</a:t>
            </a:r>
          </a:p>
          <a:p>
            <a:r>
              <a:rPr lang="de-DE" dirty="0"/>
              <a:t>Funktionsvorführung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Checkliste RNL">
            <a:extLst>
              <a:ext uri="{FF2B5EF4-FFF2-40B4-BE49-F238E27FC236}">
                <a16:creationId xmlns:a16="http://schemas.microsoft.com/office/drawing/2014/main" id="{FE1C42D0-0FFF-7FF1-3C30-9E815545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8798" y="20685"/>
            <a:ext cx="1670003" cy="16700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6BDCDD-418E-6744-A5A2-B8E540E4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546" y="1718829"/>
            <a:ext cx="2815102" cy="39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7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D32DA-5D53-5234-694A-02E2AC11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70"/>
          </a:xfrm>
        </p:spPr>
        <p:txBody>
          <a:bodyPr>
            <a:normAutofit/>
          </a:bodyPr>
          <a:lstStyle/>
          <a:p>
            <a:r>
              <a:rPr lang="de-DE" sz="3200" u="sng" dirty="0">
                <a:solidFill>
                  <a:srgbClr val="4472C4"/>
                </a:solidFill>
              </a:rPr>
              <a:t>Übersicht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9F84F1-A3C6-BFA4-3B82-F051CCD2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946E-FF1C-4012-B8E8-6E8CFD8D7CBA}" type="datetime1">
              <a:rPr lang="en-US" smtClean="0"/>
              <a:t>9/24/2023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3E0FF6-1456-1A05-32A1-6C4084CB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1B169F-CF27-A408-0A18-AF12ED58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54C-C8BB-450C-A446-EA3D813FE484}" type="slidenum">
              <a:rPr lang="de-DE" smtClean="0"/>
              <a:t>3</a:t>
            </a:fld>
            <a:endParaRPr lang="de-D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Zusammenfassungszoom 7">
                <a:extLst>
                  <a:ext uri="{FF2B5EF4-FFF2-40B4-BE49-F238E27FC236}">
                    <a16:creationId xmlns:a16="http://schemas.microsoft.com/office/drawing/2014/main" id="{012EC0BC-B31C-3FBF-DF58-E067EC80F5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9696244"/>
                  </p:ext>
                </p:extLst>
              </p:nvPr>
            </p:nvGraphicFramePr>
            <p:xfrm>
              <a:off x="66611" y="1159497"/>
              <a:ext cx="12125389" cy="5017466"/>
            </p:xfrm>
            <a:graphic>
              <a:graphicData uri="http://schemas.microsoft.com/office/powerpoint/2016/summaryzoom">
                <psuz:summaryZm>
                  <psuz:summaryZmObj sectionId="{A7F3360F-8D75-4B6C-9962-035B7A708391}">
                    <psuz:zmPr id="{F1819230-6EF8-40D3-BEBF-DA67F92DA15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9859" y="394368"/>
                          <a:ext cx="3637616" cy="20461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47B994D-020C-4AD1-898C-52403939D17A}">
                    <psuz:zmPr id="{AB097E02-DBE9-4AC1-ABD7-1D6EB3B6FC8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43886" y="394368"/>
                          <a:ext cx="3637616" cy="20461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3707C78-D9FF-43D1-A9EF-07B38CE9B5F7}">
                    <psuz:zmPr id="{63B76FE3-DB5D-4532-9CD3-6E6EF1009FB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17913" y="394368"/>
                          <a:ext cx="3637616" cy="20461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A5A20D0-FEFC-4680-8D43-85EF887E345A}">
                    <psuz:zmPr id="{08C541D2-458B-4B44-A0FE-3A8D027AFEF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9859" y="2576938"/>
                          <a:ext cx="3637616" cy="20461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CF18AB9-C6E1-4123-A14D-B3F613C7E5ED}">
                    <psuz:zmPr id="{4FC921ED-0E4D-4087-A339-56F27C6BA27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43886" y="2576938"/>
                          <a:ext cx="3637616" cy="20461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Zusammenfassungszoom 7">
                <a:extLst>
                  <a:ext uri="{FF2B5EF4-FFF2-40B4-BE49-F238E27FC236}">
                    <a16:creationId xmlns:a16="http://schemas.microsoft.com/office/drawing/2014/main" id="{012EC0BC-B31C-3FBF-DF58-E067EC80F53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6611" y="1159497"/>
                <a:ext cx="12125389" cy="5017466"/>
                <a:chOff x="66611" y="1159497"/>
                <a:chExt cx="12125389" cy="5017466"/>
              </a:xfrm>
            </p:grpSpPr>
            <p:pic>
              <p:nvPicPr>
                <p:cNvPr id="3" name="Grafik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6470" y="1553865"/>
                  <a:ext cx="3637616" cy="20461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Grafik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10497" y="1553865"/>
                  <a:ext cx="3637616" cy="20461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Grafik 9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84524" y="1553865"/>
                  <a:ext cx="3637616" cy="20461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Grafik 10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6470" y="3736435"/>
                  <a:ext cx="3637616" cy="20461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Grafik 11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10497" y="3736435"/>
                  <a:ext cx="3637616" cy="20461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10787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B28F2-5945-E19A-FE90-4A3F22DD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522FE-F9B1-68E0-6D8C-6003666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1AD3B6-1C90-94E0-F90A-756D64F1D23F}"/>
              </a:ext>
            </a:extLst>
          </p:cNvPr>
          <p:cNvSpPr txBox="1">
            <a:spLocks/>
          </p:cNvSpPr>
          <p:nvPr/>
        </p:nvSpPr>
        <p:spPr>
          <a:xfrm>
            <a:off x="838200" y="1022888"/>
            <a:ext cx="10515600" cy="66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u="sng" dirty="0">
                <a:solidFill>
                  <a:srgbClr val="4472C4"/>
                </a:solidFill>
              </a:rPr>
              <a:t>Arbeitsgrundlage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B7FBB5E-818F-6A5E-F6F2-B2FB319A00E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Vorlage B&amp;R</a:t>
            </a:r>
          </a:p>
          <a:p>
            <a:pPr lvl="1"/>
            <a:r>
              <a:rPr lang="de-DE" dirty="0"/>
              <a:t>Teileliste</a:t>
            </a:r>
          </a:p>
          <a:p>
            <a:pPr lvl="1"/>
            <a:r>
              <a:rPr lang="de-DE" dirty="0"/>
              <a:t>3D-Druckteile</a:t>
            </a:r>
          </a:p>
          <a:p>
            <a:pPr lvl="1"/>
            <a:r>
              <a:rPr lang="de-DE" dirty="0"/>
              <a:t>Anleitung</a:t>
            </a:r>
          </a:p>
          <a:p>
            <a:pPr lvl="1"/>
            <a:endParaRPr lang="de-DE" dirty="0"/>
          </a:p>
          <a:p>
            <a:r>
              <a:rPr lang="de-DE" dirty="0"/>
              <a:t>Zielsetzung</a:t>
            </a:r>
          </a:p>
          <a:p>
            <a:pPr lvl="1"/>
            <a:r>
              <a:rPr lang="de-DE" dirty="0"/>
              <a:t>Funktionsfähiger Deltaroboter</a:t>
            </a:r>
          </a:p>
          <a:p>
            <a:pPr lvl="1"/>
            <a:r>
              <a:rPr lang="de-DE" dirty="0"/>
              <a:t>Ausführliche Dokumentation für einfachen Nachbau oder Umbau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42DAB77-F488-75B5-1EDD-856C3958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19" t="36551" r="26178" b="12430"/>
          <a:stretch/>
        </p:blipFill>
        <p:spPr>
          <a:xfrm>
            <a:off x="6315559" y="863839"/>
            <a:ext cx="3533613" cy="34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2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B28F2-5945-E19A-FE90-4A3F22DD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522FE-F9B1-68E0-6D8C-6003666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1AD3B6-1C90-94E0-F90A-756D64F1D23F}"/>
              </a:ext>
            </a:extLst>
          </p:cNvPr>
          <p:cNvSpPr txBox="1">
            <a:spLocks/>
          </p:cNvSpPr>
          <p:nvPr/>
        </p:nvSpPr>
        <p:spPr>
          <a:xfrm>
            <a:off x="838200" y="1022888"/>
            <a:ext cx="10515600" cy="66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u="sng" dirty="0">
                <a:solidFill>
                  <a:srgbClr val="4472C4"/>
                </a:solidFill>
              </a:rPr>
              <a:t>Aufbau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B7FBB5E-818F-6A5E-F6F2-B2FB319A00E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Prozess</a:t>
            </a:r>
          </a:p>
          <a:p>
            <a:pPr lvl="1"/>
            <a:r>
              <a:rPr lang="de-DE" dirty="0"/>
              <a:t>Anpassung/Erstellung 3D-Modelle</a:t>
            </a:r>
          </a:p>
          <a:p>
            <a:pPr lvl="1"/>
            <a:r>
              <a:rPr lang="de-DE" dirty="0"/>
              <a:t>3D-Druck der Modelle</a:t>
            </a:r>
          </a:p>
          <a:p>
            <a:pPr lvl="1"/>
            <a:r>
              <a:rPr lang="de-DE" dirty="0"/>
              <a:t>Anfertigung der Grundplatte</a:t>
            </a:r>
          </a:p>
          <a:p>
            <a:pPr lvl="1"/>
            <a:r>
              <a:rPr lang="de-DE" dirty="0"/>
              <a:t>Anfertigung der Roboterarme</a:t>
            </a:r>
          </a:p>
          <a:p>
            <a:pPr lvl="1"/>
            <a:r>
              <a:rPr lang="de-DE" dirty="0"/>
              <a:t>Zusammenbau</a:t>
            </a:r>
          </a:p>
          <a:p>
            <a:pPr lvl="1"/>
            <a:r>
              <a:rPr lang="de-DE" dirty="0"/>
              <a:t>Einbau in das Gehäuse</a:t>
            </a:r>
          </a:p>
          <a:p>
            <a:pPr lvl="1"/>
            <a:r>
              <a:rPr lang="de-DE" dirty="0"/>
              <a:t>Verdrahtung </a:t>
            </a:r>
            <a:r>
              <a:rPr lang="de-DE" dirty="0" err="1"/>
              <a:t>elek</a:t>
            </a:r>
            <a:r>
              <a:rPr lang="de-DE" dirty="0"/>
              <a:t>. Komponenten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88F0116-71DC-9F96-C7E4-5D693DCDF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3" t="27571" r="28013" b="22486"/>
          <a:stretch/>
        </p:blipFill>
        <p:spPr>
          <a:xfrm>
            <a:off x="6686399" y="1690688"/>
            <a:ext cx="4533254" cy="34251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BD07106-711F-775D-9932-695C21FD2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9" b="13899"/>
          <a:stretch/>
        </p:blipFill>
        <p:spPr>
          <a:xfrm>
            <a:off x="6686399" y="1690688"/>
            <a:ext cx="4533254" cy="34422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C7DF6BB-1A75-B339-FBA6-E547A5725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r="28415"/>
          <a:stretch/>
        </p:blipFill>
        <p:spPr>
          <a:xfrm rot="5400000">
            <a:off x="7035487" y="1341600"/>
            <a:ext cx="3835078" cy="453325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ABB53C-FF98-6535-D54B-9C1DB5274B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7" t="4422" r="26452" b="7442"/>
          <a:stretch/>
        </p:blipFill>
        <p:spPr>
          <a:xfrm rot="5400000">
            <a:off x="7035486" y="1341599"/>
            <a:ext cx="3835080" cy="45332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A48D3DE-045F-C749-8A60-71F9BEB045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r="23277" b="150"/>
          <a:stretch/>
        </p:blipFill>
        <p:spPr>
          <a:xfrm rot="5400000">
            <a:off x="6628089" y="926218"/>
            <a:ext cx="4657858" cy="454123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5DE04DD-FC2B-E6D6-7CD1-0A749F3062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54"/>
          <a:stretch/>
        </p:blipFill>
        <p:spPr>
          <a:xfrm rot="5400000">
            <a:off x="6691214" y="863092"/>
            <a:ext cx="4657859" cy="466748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A09D4D8-D9D7-E5A0-67DC-1D498C18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8" b="13878"/>
          <a:stretch/>
        </p:blipFill>
        <p:spPr>
          <a:xfrm>
            <a:off x="6686399" y="867906"/>
            <a:ext cx="4836805" cy="46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6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B28F2-5945-E19A-FE90-4A3F22DD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522FE-F9B1-68E0-6D8C-6003666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1AD3B6-1C90-94E0-F90A-756D64F1D23F}"/>
              </a:ext>
            </a:extLst>
          </p:cNvPr>
          <p:cNvSpPr txBox="1">
            <a:spLocks/>
          </p:cNvSpPr>
          <p:nvPr/>
        </p:nvSpPr>
        <p:spPr>
          <a:xfrm>
            <a:off x="838200" y="1022888"/>
            <a:ext cx="10515600" cy="66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u="sng" dirty="0">
                <a:solidFill>
                  <a:srgbClr val="4472C4"/>
                </a:solidFill>
              </a:rPr>
              <a:t>Aufbau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B7FBB5E-818F-6A5E-F6F2-B2FB319A00E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Elektronik</a:t>
            </a:r>
          </a:p>
          <a:p>
            <a:pPr lvl="1"/>
            <a:r>
              <a:rPr lang="de-DE" dirty="0"/>
              <a:t>Arduino </a:t>
            </a:r>
            <a:r>
              <a:rPr lang="de-DE" dirty="0" err="1"/>
              <a:t>Mega</a:t>
            </a:r>
            <a:r>
              <a:rPr lang="de-DE" dirty="0"/>
              <a:t> mit CNC Shield</a:t>
            </a:r>
          </a:p>
          <a:p>
            <a:pPr lvl="1"/>
            <a:r>
              <a:rPr lang="de-DE" dirty="0"/>
              <a:t>Schrittmotoren</a:t>
            </a:r>
          </a:p>
          <a:p>
            <a:pPr lvl="1"/>
            <a:r>
              <a:rPr lang="de-DE" dirty="0"/>
              <a:t>Elektromagnet</a:t>
            </a:r>
          </a:p>
          <a:p>
            <a:pPr lvl="1"/>
            <a:r>
              <a:rPr lang="de-DE" dirty="0"/>
              <a:t>Endtaster</a:t>
            </a:r>
          </a:p>
          <a:p>
            <a:pPr lvl="1"/>
            <a:r>
              <a:rPr lang="de-DE" dirty="0" err="1"/>
              <a:t>Step</a:t>
            </a:r>
            <a:r>
              <a:rPr lang="de-DE" dirty="0"/>
              <a:t>-Down-Modul</a:t>
            </a:r>
          </a:p>
          <a:p>
            <a:pPr lvl="1"/>
            <a:r>
              <a:rPr lang="de-DE" dirty="0"/>
              <a:t>24V-Netzteil</a:t>
            </a:r>
          </a:p>
          <a:p>
            <a:pPr lvl="1"/>
            <a:r>
              <a:rPr lang="de-DE" dirty="0"/>
              <a:t>Optokoppler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BD3F05-2613-D2BB-E0ED-F33393E06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12989"/>
          <a:stretch/>
        </p:blipFill>
        <p:spPr>
          <a:xfrm>
            <a:off x="8388481" y="121368"/>
            <a:ext cx="3545853" cy="34085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C723E3A-C571-D3E9-DE6D-AE76DB2B0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t="13466" r="48178" b="7909"/>
          <a:stretch/>
        </p:blipFill>
        <p:spPr>
          <a:xfrm rot="5400000">
            <a:off x="8954659" y="3163372"/>
            <a:ext cx="2413498" cy="35458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3522CC9-3A66-18CD-C90C-3D1DB6FBD8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3" t="22815" r="35258" b="20920"/>
          <a:stretch/>
        </p:blipFill>
        <p:spPr>
          <a:xfrm rot="5400000">
            <a:off x="5394809" y="3392666"/>
            <a:ext cx="2413497" cy="30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1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B28F2-5945-E19A-FE90-4A3F22DD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522FE-F9B1-68E0-6D8C-6003666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1AD3B6-1C90-94E0-F90A-756D64F1D23F}"/>
              </a:ext>
            </a:extLst>
          </p:cNvPr>
          <p:cNvSpPr txBox="1">
            <a:spLocks/>
          </p:cNvSpPr>
          <p:nvPr/>
        </p:nvSpPr>
        <p:spPr>
          <a:xfrm>
            <a:off x="838200" y="1022888"/>
            <a:ext cx="10515600" cy="66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u="sng" dirty="0">
                <a:solidFill>
                  <a:srgbClr val="4472C4"/>
                </a:solidFill>
              </a:rPr>
              <a:t>Aufbau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B7FBB5E-818F-6A5E-F6F2-B2FB319A00E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Verdrahtung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838A94-3D15-EFCF-6C71-CF2272C81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99" y="1201119"/>
            <a:ext cx="6950012" cy="49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8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B28F2-5945-E19A-FE90-4A3F22DD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522FE-F9B1-68E0-6D8C-6003666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1AD3B6-1C90-94E0-F90A-756D64F1D23F}"/>
              </a:ext>
            </a:extLst>
          </p:cNvPr>
          <p:cNvSpPr txBox="1">
            <a:spLocks/>
          </p:cNvSpPr>
          <p:nvPr/>
        </p:nvSpPr>
        <p:spPr>
          <a:xfrm>
            <a:off x="838200" y="1022888"/>
            <a:ext cx="10515600" cy="66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u="sng" dirty="0">
                <a:solidFill>
                  <a:srgbClr val="4472C4"/>
                </a:solidFill>
              </a:rPr>
              <a:t>Programmierung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B7FBB5E-818F-6A5E-F6F2-B2FB319A00E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r>
              <a:rPr lang="de-DE" dirty="0"/>
              <a:t>Umgebung: Arduino IDE</a:t>
            </a:r>
          </a:p>
          <a:p>
            <a:r>
              <a:rPr lang="de-DE" dirty="0"/>
              <a:t>Definition Pins für Richtung, Schritt, Magnet</a:t>
            </a:r>
          </a:p>
          <a:p>
            <a:r>
              <a:rPr lang="de-DE" dirty="0"/>
              <a:t>Erstellung „Home“ Funktion </a:t>
            </a:r>
            <a:r>
              <a:rPr lang="de-DE" dirty="0">
                <a:sym typeface="Wingdings" panose="05000000000000000000" pitchFamily="2" charset="2"/>
              </a:rPr>
              <a:t> wiederholter Aufruf</a:t>
            </a:r>
          </a:p>
          <a:p>
            <a:r>
              <a:rPr lang="de-DE" dirty="0">
                <a:sym typeface="Wingdings" panose="05000000000000000000" pitchFamily="2" charset="2"/>
              </a:rPr>
              <a:t>Angabe Punkte über Anzahl Motorschritte</a:t>
            </a:r>
          </a:p>
          <a:p>
            <a:r>
              <a:rPr lang="de-DE" dirty="0">
                <a:sym typeface="Wingdings" panose="05000000000000000000" pitchFamily="2" charset="2"/>
              </a:rPr>
              <a:t>Vorführprogramm  wiederholtes Bewegen eines Bauteils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195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B28F2-5945-E19A-FE90-4A3F22DD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385-7378-4A32-85D2-65025305A3A0}" type="datetime4">
              <a:rPr lang="de-DE" smtClean="0"/>
              <a:pPr/>
              <a:t>24. September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522FE-F9B1-68E0-6D8C-6003666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Reiner Lange, Corvin Pohle, Fakultät Elektrotechnik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1AD3B6-1C90-94E0-F90A-756D64F1D23F}"/>
              </a:ext>
            </a:extLst>
          </p:cNvPr>
          <p:cNvSpPr txBox="1">
            <a:spLocks/>
          </p:cNvSpPr>
          <p:nvPr/>
        </p:nvSpPr>
        <p:spPr>
          <a:xfrm>
            <a:off x="838200" y="1022888"/>
            <a:ext cx="10515600" cy="66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u="sng" dirty="0">
                <a:solidFill>
                  <a:srgbClr val="4472C4"/>
                </a:solidFill>
              </a:rPr>
              <a:t>Aufgetretene Probleme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B7FBB5E-818F-6A5E-F6F2-B2FB319A00E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Defekter Pin</a:t>
            </a:r>
          </a:p>
          <a:p>
            <a:pPr lvl="1"/>
            <a:r>
              <a:rPr lang="de-DE" dirty="0"/>
              <a:t>Pin reagierte auf Ansteuerung fehlerhaft</a:t>
            </a:r>
          </a:p>
          <a:p>
            <a:r>
              <a:rPr lang="de-DE" dirty="0"/>
              <a:t>Induktiver Sensor als Endtaster</a:t>
            </a:r>
          </a:p>
          <a:p>
            <a:pPr lvl="1"/>
            <a:r>
              <a:rPr lang="de-DE" dirty="0"/>
              <a:t>Vorlage mit SPS </a:t>
            </a:r>
            <a:r>
              <a:rPr lang="de-DE" dirty="0">
                <a:sym typeface="Wingdings" panose="05000000000000000000" pitchFamily="2" charset="2"/>
              </a:rPr>
              <a:t> mit Arduino Versorgung nicht möglich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Da Open-</a:t>
            </a:r>
            <a:r>
              <a:rPr lang="de-DE" dirty="0" err="1">
                <a:sym typeface="Wingdings" panose="05000000000000000000" pitchFamily="2" charset="2"/>
              </a:rPr>
              <a:t>Collector</a:t>
            </a:r>
            <a:r>
              <a:rPr lang="de-DE" dirty="0">
                <a:sym typeface="Wingdings" panose="05000000000000000000" pitchFamily="2" charset="2"/>
              </a:rPr>
              <a:t>, Versorgung durch äußere Spannung und Abgriff Ausgangsignal auch  nicht möglich</a:t>
            </a:r>
          </a:p>
          <a:p>
            <a:r>
              <a:rPr lang="de-DE" dirty="0">
                <a:sym typeface="Wingdings" panose="05000000000000000000" pitchFamily="2" charset="2"/>
              </a:rPr>
              <a:t>Motoren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Keine Drehbewegung durch unterschiedliche Pinbelegung Arduino und Schrittmotor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Motorleistung nicht ausreichend, um Arme des Roboters anzuheben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 descr="Klemmbrett nur Kreuze mit einfarbiger Füllung">
            <a:extLst>
              <a:ext uri="{FF2B5EF4-FFF2-40B4-BE49-F238E27FC236}">
                <a16:creationId xmlns:a16="http://schemas.microsoft.com/office/drawing/2014/main" id="{FDF26780-1BA9-39B3-BB49-83F59396B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4250" y="681037"/>
            <a:ext cx="1808136" cy="18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18793"/>
      </p:ext>
    </p:extLst>
  </p:cSld>
  <p:clrMapOvr>
    <a:masterClrMapping/>
  </p:clrMapOvr>
</p:sld>
</file>

<file path=ppt/theme/theme1.xml><?xml version="1.0" encoding="utf-8"?>
<a:theme xmlns:a="http://schemas.openxmlformats.org/drawingml/2006/main" name="HTWK Magenta">
  <a:themeElements>
    <a:clrScheme name="HTWK_Test">
      <a:dk1>
        <a:sysClr val="windowText" lastClr="000000"/>
      </a:dk1>
      <a:lt1>
        <a:sysClr val="window" lastClr="FFFFFF"/>
      </a:lt1>
      <a:dk2>
        <a:srgbClr val="022541"/>
      </a:dk2>
      <a:lt2>
        <a:srgbClr val="BEC3C6"/>
      </a:lt2>
      <a:accent1>
        <a:srgbClr val="FFED00"/>
      </a:accent1>
      <a:accent2>
        <a:srgbClr val="E5007D"/>
      </a:accent2>
      <a:accent3>
        <a:srgbClr val="00964E"/>
      </a:accent3>
      <a:accent4>
        <a:srgbClr val="E53009"/>
      </a:accent4>
      <a:accent5>
        <a:srgbClr val="009EE3"/>
      </a:accent5>
      <a:accent6>
        <a:srgbClr val="004699"/>
      </a:accent6>
      <a:hlink>
        <a:srgbClr val="022541"/>
      </a:hlink>
      <a:folHlink>
        <a:srgbClr val="2E363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WK_Praesentation_16-9" id="{1FEA0790-483C-694F-BB74-62ABC0BEEE2F}" vid="{EFED7CB0-8CF4-D44F-9260-9E79D17BFAAA}"/>
    </a:ext>
  </a:extLst>
</a:theme>
</file>

<file path=ppt/theme/theme2.xml><?xml version="1.0" encoding="utf-8"?>
<a:theme xmlns:a="http://schemas.openxmlformats.org/drawingml/2006/main" name="HTWK Grün">
  <a:themeElements>
    <a:clrScheme name="HTWK_Test">
      <a:dk1>
        <a:sysClr val="windowText" lastClr="000000"/>
      </a:dk1>
      <a:lt1>
        <a:sysClr val="window" lastClr="FFFFFF"/>
      </a:lt1>
      <a:dk2>
        <a:srgbClr val="022541"/>
      </a:dk2>
      <a:lt2>
        <a:srgbClr val="BEC3C6"/>
      </a:lt2>
      <a:accent1>
        <a:srgbClr val="FFED00"/>
      </a:accent1>
      <a:accent2>
        <a:srgbClr val="E5007D"/>
      </a:accent2>
      <a:accent3>
        <a:srgbClr val="00964E"/>
      </a:accent3>
      <a:accent4>
        <a:srgbClr val="E53009"/>
      </a:accent4>
      <a:accent5>
        <a:srgbClr val="009EE3"/>
      </a:accent5>
      <a:accent6>
        <a:srgbClr val="004699"/>
      </a:accent6>
      <a:hlink>
        <a:srgbClr val="022541"/>
      </a:hlink>
      <a:folHlink>
        <a:srgbClr val="2E363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WK_Praesentation_16-9" id="{1FEA0790-483C-694F-BB74-62ABC0BEEE2F}" vid="{E391D94D-EE63-D349-B7DE-98ADF560723F}"/>
    </a:ext>
  </a:extLst>
</a:theme>
</file>

<file path=ppt/theme/theme3.xml><?xml version="1.0" encoding="utf-8"?>
<a:theme xmlns:a="http://schemas.openxmlformats.org/drawingml/2006/main" name="HTWK Cyan">
  <a:themeElements>
    <a:clrScheme name="HTWK_Test">
      <a:dk1>
        <a:sysClr val="windowText" lastClr="000000"/>
      </a:dk1>
      <a:lt1>
        <a:sysClr val="window" lastClr="FFFFFF"/>
      </a:lt1>
      <a:dk2>
        <a:srgbClr val="022541"/>
      </a:dk2>
      <a:lt2>
        <a:srgbClr val="BEC3C6"/>
      </a:lt2>
      <a:accent1>
        <a:srgbClr val="FFED00"/>
      </a:accent1>
      <a:accent2>
        <a:srgbClr val="E5007D"/>
      </a:accent2>
      <a:accent3>
        <a:srgbClr val="00964E"/>
      </a:accent3>
      <a:accent4>
        <a:srgbClr val="E53009"/>
      </a:accent4>
      <a:accent5>
        <a:srgbClr val="009EE3"/>
      </a:accent5>
      <a:accent6>
        <a:srgbClr val="004699"/>
      </a:accent6>
      <a:hlink>
        <a:srgbClr val="022541"/>
      </a:hlink>
      <a:folHlink>
        <a:srgbClr val="2E363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WK_Praesentation_16-9" id="{1FEA0790-483C-694F-BB74-62ABC0BEEE2F}" vid="{A51D0A69-4D8E-524F-9B0E-CEBB36F378F6}"/>
    </a:ext>
  </a:extLst>
</a:theme>
</file>

<file path=ppt/theme/theme4.xml><?xml version="1.0" encoding="utf-8"?>
<a:theme xmlns:a="http://schemas.openxmlformats.org/drawingml/2006/main" name="HTWK Blau">
  <a:themeElements>
    <a:clrScheme name="HTWK_Test">
      <a:dk1>
        <a:sysClr val="windowText" lastClr="000000"/>
      </a:dk1>
      <a:lt1>
        <a:sysClr val="window" lastClr="FFFFFF"/>
      </a:lt1>
      <a:dk2>
        <a:srgbClr val="022541"/>
      </a:dk2>
      <a:lt2>
        <a:srgbClr val="BEC3C6"/>
      </a:lt2>
      <a:accent1>
        <a:srgbClr val="FFED00"/>
      </a:accent1>
      <a:accent2>
        <a:srgbClr val="E5007D"/>
      </a:accent2>
      <a:accent3>
        <a:srgbClr val="00964E"/>
      </a:accent3>
      <a:accent4>
        <a:srgbClr val="E53009"/>
      </a:accent4>
      <a:accent5>
        <a:srgbClr val="009EE3"/>
      </a:accent5>
      <a:accent6>
        <a:srgbClr val="004699"/>
      </a:accent6>
      <a:hlink>
        <a:srgbClr val="022541"/>
      </a:hlink>
      <a:folHlink>
        <a:srgbClr val="2E363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WK_Praesentation_16-9" id="{1FEA0790-483C-694F-BB74-62ABC0BEEE2F}" vid="{9DD5615B-4FDE-C14E-84FA-48ACAD4DD175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HTWK_Praesentation_16-9.potx</Template>
  <TotalTime>0</TotalTime>
  <Words>248</Words>
  <Application>Microsoft Office PowerPoint</Application>
  <PresentationFormat>Breitbild</PresentationFormat>
  <Paragraphs>78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Work Sans</vt:lpstr>
      <vt:lpstr>HTWK Magenta</vt:lpstr>
      <vt:lpstr>HTWK Grün</vt:lpstr>
      <vt:lpstr>HTWK Cyan</vt:lpstr>
      <vt:lpstr>HTWK Blau</vt:lpstr>
      <vt:lpstr>Office</vt:lpstr>
      <vt:lpstr>Deltaroboter auf Arduino-Basis</vt:lpstr>
      <vt:lpstr>PowerPoint-Präsentation</vt:lpstr>
      <vt:lpstr>Übersicht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Paulin Alter</dc:creator>
  <cp:lastModifiedBy>Corvin Pohle</cp:lastModifiedBy>
  <cp:revision>12</cp:revision>
  <dcterms:created xsi:type="dcterms:W3CDTF">2019-01-10T16:04:56Z</dcterms:created>
  <dcterms:modified xsi:type="dcterms:W3CDTF">2023-09-24T20:47:53Z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2023-09-19T07:45:24Z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51a1039b-de9d-4089-9f02-0c0cc9f3e09f</vt:lpwstr>
  </property>
  <property fmtid="{D5CDD505-2E9C-101B-9397-08002B2CF9AE}" pid="8" name="MSIP_Label_9d258917-277f-42cd-a3cd-14c4e9ee58bc_ContentBits">
    <vt:lpwstr>0</vt:lpwstr>
  </property>
</Properties>
</file>